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43AF-F907-4960-A9F4-A1ED69E91DB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01C-A3EF-4E31-8680-851F640D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8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43AF-F907-4960-A9F4-A1ED69E91DB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01C-A3EF-4E31-8680-851F640D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4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43AF-F907-4960-A9F4-A1ED69E91DB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01C-A3EF-4E31-8680-851F640D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43AF-F907-4960-A9F4-A1ED69E91DB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01C-A3EF-4E31-8680-851F640D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43AF-F907-4960-A9F4-A1ED69E91DB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01C-A3EF-4E31-8680-851F640D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7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43AF-F907-4960-A9F4-A1ED69E91DB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01C-A3EF-4E31-8680-851F640D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2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43AF-F907-4960-A9F4-A1ED69E91DB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01C-A3EF-4E31-8680-851F640D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43AF-F907-4960-A9F4-A1ED69E91DB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01C-A3EF-4E31-8680-851F640D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8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43AF-F907-4960-A9F4-A1ED69E91DB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01C-A3EF-4E31-8680-851F640D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43AF-F907-4960-A9F4-A1ED69E91DB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01C-A3EF-4E31-8680-851F640D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5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43AF-F907-4960-A9F4-A1ED69E91DB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601C-A3EF-4E31-8680-851F640D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7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43AF-F907-4960-A9F4-A1ED69E91DB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1601C-A3EF-4E31-8680-851F640D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kostuemefuerweihnachtsmann.de/kostuem-bischof-sankt-nikolaus-kleidung-des-echten-hl-nikolaus/images/big/stroj_prawdziwego_swietego_mikolaja_deluxe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3" y="188480"/>
            <a:ext cx="3379065" cy="5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openclipart.org/image/2400px/svg_to_png/213781/Hau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43" y="3039138"/>
            <a:ext cx="4994564" cy="33691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611" y="1529340"/>
            <a:ext cx="9144000" cy="2387600"/>
          </a:xfrm>
        </p:spPr>
        <p:txBody>
          <a:bodyPr/>
          <a:lstStyle/>
          <a:p>
            <a:r>
              <a:rPr lang="en-US" dirty="0" err="1"/>
              <a:t>k</a:t>
            </a:r>
            <a:r>
              <a:rPr lang="en-US" dirty="0" err="1" smtClean="0"/>
              <a:t>omm</a:t>
            </a:r>
            <a:r>
              <a:rPr lang="en-US" dirty="0" smtClean="0"/>
              <a:t> in </a:t>
            </a:r>
            <a:r>
              <a:rPr lang="en-US" dirty="0" err="1" smtClean="0"/>
              <a:t>unser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6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 die gr</a:t>
            </a:r>
            <a:r>
              <a:rPr lang="de-DE" dirty="0" err="1" smtClean="0"/>
              <a:t>oße</a:t>
            </a:r>
            <a:endParaRPr lang="en-US" dirty="0"/>
          </a:p>
        </p:txBody>
      </p:sp>
      <p:pic>
        <p:nvPicPr>
          <p:cNvPr id="4" name="Content Placeholder 3" descr="http://i40.twenga.com/spielzeug/weihnachtsmannsack/weihnachtsmann-geschenke-sack-tp_7959469193326467424f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125"/>
            <a:ext cx="4050359" cy="62024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622359" y="53887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</a:t>
            </a:r>
            <a:r>
              <a:rPr lang="de-DE" dirty="0" smtClean="0"/>
              <a:t>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2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87" y="0"/>
            <a:ext cx="10515600" cy="6351559"/>
          </a:xfrm>
        </p:spPr>
        <p:txBody>
          <a:bodyPr>
            <a:normAutofit/>
          </a:bodyPr>
          <a:lstStyle/>
          <a:p>
            <a:r>
              <a:rPr lang="de-DE" dirty="0" smtClean="0"/>
              <a:t>Lustig, lustig </a:t>
            </a:r>
            <a:r>
              <a:rPr lang="de-DE" dirty="0" err="1" smtClean="0"/>
              <a:t>tralalalala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bald ist                                                           da.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bald ist                                                           da.</a:t>
            </a:r>
            <a:endParaRPr lang="en-US" dirty="0"/>
          </a:p>
        </p:txBody>
      </p:sp>
      <p:pic>
        <p:nvPicPr>
          <p:cNvPr id="4" name="Picture 3" descr="http://www.kostuemefuerweihnachtsmann.de/kostuem-bischof-sankt-nikolaus-kleidung-des-echten-hl-nikolaus/images/big/stroj_prawdziwego_swietego_mikolaja_deluxe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96" y="1601814"/>
            <a:ext cx="1560942" cy="230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img.fotocommunity.com/winterabend-am-strand-8661ddf1-1b33-41c9-9a59-1c7628515da3.jpg?width=1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28" y="1771564"/>
            <a:ext cx="3198021" cy="213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kostuemefuerweihnachtsmann.de/kostuem-bischof-sankt-nikolaus-kleidung-des-echten-hl-nikolaus/images/big/stroj_prawdziwego_swietego_mikolaja_deluxe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96" y="4047414"/>
            <a:ext cx="1560942" cy="230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img.fotocommunity.com/winterabend-am-strand-8661ddf1-1b33-41c9-9a59-1c7628515da3.jpg?width=1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28" y="4217164"/>
            <a:ext cx="3198021" cy="213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49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71" y="1287838"/>
            <a:ext cx="10515600" cy="1325563"/>
          </a:xfrm>
        </p:spPr>
        <p:txBody>
          <a:bodyPr/>
          <a:lstStyle/>
          <a:p>
            <a:r>
              <a:rPr lang="de-DE" dirty="0" smtClean="0"/>
              <a:t>Stell den </a:t>
            </a:r>
            <a:endParaRPr lang="en-US" dirty="0"/>
          </a:p>
        </p:txBody>
      </p:sp>
      <p:pic>
        <p:nvPicPr>
          <p:cNvPr id="4" name="Picture 3" descr="http://tanzende-hufe.de/wp-content/uploads/2010/10/14.-Juli-2006-7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22" y="614508"/>
            <a:ext cx="3370272" cy="2527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8571" y="45658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u</a:t>
            </a:r>
            <a:r>
              <a:rPr lang="de-DE" dirty="0" smtClean="0"/>
              <a:t>nter</a:t>
            </a:r>
            <a:r>
              <a:rPr lang="en-US" dirty="0" smtClean="0"/>
              <a:t>’n</a:t>
            </a:r>
            <a:endParaRPr lang="en-US" dirty="0"/>
          </a:p>
        </p:txBody>
      </p:sp>
      <p:pic>
        <p:nvPicPr>
          <p:cNvPr id="6" name="Picture 5" descr="http://www.wohnnatur.de/images/tisch.orbis-m.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22" y="3906980"/>
            <a:ext cx="3612998" cy="2365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13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7" y="2237897"/>
            <a:ext cx="10515600" cy="1325563"/>
          </a:xfrm>
        </p:spPr>
        <p:txBody>
          <a:bodyPr/>
          <a:lstStyle/>
          <a:p>
            <a:r>
              <a:rPr lang="de-DE" dirty="0" smtClean="0"/>
              <a:t>dass 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13894" y="22378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und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50983" y="22378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f</a:t>
            </a:r>
            <a:r>
              <a:rPr lang="de-DE" dirty="0" smtClean="0"/>
              <a:t>risst.</a:t>
            </a:r>
            <a:endParaRPr lang="en-US" dirty="0"/>
          </a:p>
        </p:txBody>
      </p:sp>
      <p:pic>
        <p:nvPicPr>
          <p:cNvPr id="6" name="Picture 5" descr="https://upload.wikimedia.org/wikipedia/commons/a/a0/Heu_99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79" y="1641339"/>
            <a:ext cx="3113403" cy="28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derby.de/media/images/content/marken/derby_2/fotolia/Fotolia_43636702_M__Okea_-_Fotoliacom_on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777998"/>
            <a:ext cx="2836695" cy="18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93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87" y="0"/>
            <a:ext cx="10515600" cy="6351559"/>
          </a:xfrm>
        </p:spPr>
        <p:txBody>
          <a:bodyPr>
            <a:normAutofit/>
          </a:bodyPr>
          <a:lstStyle/>
          <a:p>
            <a:r>
              <a:rPr lang="de-DE" dirty="0" smtClean="0"/>
              <a:t>Lustig, lustig </a:t>
            </a:r>
            <a:r>
              <a:rPr lang="de-DE" dirty="0" err="1" smtClean="0"/>
              <a:t>tralalalala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bald ist                                                           da.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bald ist                                                           da.</a:t>
            </a:r>
            <a:endParaRPr lang="en-US" dirty="0"/>
          </a:p>
        </p:txBody>
      </p:sp>
      <p:pic>
        <p:nvPicPr>
          <p:cNvPr id="4" name="Picture 3" descr="http://www.kostuemefuerweihnachtsmann.de/kostuem-bischof-sankt-nikolaus-kleidung-des-echten-hl-nikolaus/images/big/stroj_prawdziwego_swietego_mikolaja_deluxe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96" y="1601814"/>
            <a:ext cx="1560942" cy="230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img.fotocommunity.com/winterabend-am-strand-8661ddf1-1b33-41c9-9a59-1c7628515da3.jpg?width=1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28" y="1771564"/>
            <a:ext cx="3198021" cy="213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kostuemefuerweihnachtsmann.de/kostuem-bischof-sankt-nikolaus-kleidung-des-echten-hl-nikolaus/images/big/stroj_prawdziwego_swietego_mikolaja_deluxe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96" y="4047414"/>
            <a:ext cx="1560942" cy="230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img.fotocommunity.com/winterabend-am-strand-8661ddf1-1b33-41c9-9a59-1c7628515da3.jpg?width=1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28" y="4217164"/>
            <a:ext cx="3198021" cy="213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8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61294" y="25172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und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75049" y="23952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f</a:t>
            </a:r>
            <a:r>
              <a:rPr lang="de-DE" dirty="0" smtClean="0"/>
              <a:t>risst er nicht.</a:t>
            </a:r>
            <a:endParaRPr lang="en-US" dirty="0"/>
          </a:p>
        </p:txBody>
      </p:sp>
      <p:pic>
        <p:nvPicPr>
          <p:cNvPr id="6" name="Picture 5" descr="https://upload.wikimedia.org/wikipedia/commons/a/a0/Heu_99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46" y="1886872"/>
            <a:ext cx="3113403" cy="28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derby.de/media/images/content/marken/derby_2/fotolia/Fotolia_43636702_M__Okea_-_Fotoliacom_on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34" y="2074331"/>
            <a:ext cx="2836695" cy="18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4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3439910"/>
            <a:ext cx="10515600" cy="1325563"/>
          </a:xfrm>
        </p:spPr>
        <p:txBody>
          <a:bodyPr/>
          <a:lstStyle/>
          <a:p>
            <a:r>
              <a:rPr lang="de-DE" dirty="0"/>
              <a:t>k</a:t>
            </a:r>
            <a:r>
              <a:rPr lang="de-DE" dirty="0" smtClean="0"/>
              <a:t>riegt er nicht.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dex1.info/wp-content/uploads/2015/10/e7cc6062e9b9ea0dc0e29216699fb6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9" y="2687089"/>
            <a:ext cx="35147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ktoberfestforteens.files.wordpress.com/2014/08/brez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16" y="2542607"/>
            <a:ext cx="3648768" cy="324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1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87" y="0"/>
            <a:ext cx="10515600" cy="6351559"/>
          </a:xfrm>
        </p:spPr>
        <p:txBody>
          <a:bodyPr>
            <a:normAutofit/>
          </a:bodyPr>
          <a:lstStyle/>
          <a:p>
            <a:r>
              <a:rPr lang="de-DE" dirty="0" smtClean="0"/>
              <a:t>Lustig, lustig </a:t>
            </a:r>
            <a:r>
              <a:rPr lang="de-DE" dirty="0" err="1" smtClean="0"/>
              <a:t>tralalalala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bald ist                                                           da.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bald ist                                                           da.</a:t>
            </a:r>
            <a:endParaRPr lang="en-US" dirty="0"/>
          </a:p>
        </p:txBody>
      </p:sp>
      <p:pic>
        <p:nvPicPr>
          <p:cNvPr id="4" name="Picture 3" descr="http://www.kostuemefuerweihnachtsmann.de/kostuem-bischof-sankt-nikolaus-kleidung-des-echten-hl-nikolaus/images/big/stroj_prawdziwego_swietego_mikolaja_deluxe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96" y="1601814"/>
            <a:ext cx="1560942" cy="230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img.fotocommunity.com/winterabend-am-strand-8661ddf1-1b33-41c9-9a59-1c7628515da3.jpg?width=1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28" y="1771564"/>
            <a:ext cx="3198021" cy="213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kostuemefuerweihnachtsmann.de/kostuem-bischof-sankt-nikolaus-kleidung-des-echten-hl-nikolaus/images/big/stroj_prawdziwego_swietego_mikolaja_deluxe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96" y="4047414"/>
            <a:ext cx="1560942" cy="230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img.fotocommunity.com/winterabend-am-strand-8661ddf1-1b33-41c9-9a59-1c7628515da3.jpg?width=1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28" y="4217164"/>
            <a:ext cx="3198021" cy="213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972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komm in unser</vt:lpstr>
      <vt:lpstr>Pack die große</vt:lpstr>
      <vt:lpstr>Lustig, lustig tralalalala    bald ist                                                           da.   bald ist                                                           da.</vt:lpstr>
      <vt:lpstr>Stell den </vt:lpstr>
      <vt:lpstr>dass er</vt:lpstr>
      <vt:lpstr>Lustig, lustig tralalalala    bald ist                                                           da.   bald ist                                                           da.</vt:lpstr>
      <vt:lpstr>PowerPoint Presentation</vt:lpstr>
      <vt:lpstr>kriegt er nicht.</vt:lpstr>
      <vt:lpstr>Lustig, lustig tralalalala    bald ist                                                           da.   bald ist                                                           da.</vt:lpstr>
    </vt:vector>
  </TitlesOfParts>
  <Company>Franconian International School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 in unser</dc:title>
  <dc:creator>Kathrin Shechtman</dc:creator>
  <cp:lastModifiedBy>Kathrin Shechtman</cp:lastModifiedBy>
  <cp:revision>2</cp:revision>
  <dcterms:created xsi:type="dcterms:W3CDTF">2016-11-30T11:28:38Z</dcterms:created>
  <dcterms:modified xsi:type="dcterms:W3CDTF">2016-11-30T11:35:18Z</dcterms:modified>
</cp:coreProperties>
</file>