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sldIdLst>
    <p:sldId id="256" r:id="rId4"/>
    <p:sldId id="258" r:id="rId5"/>
    <p:sldId id="257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1BDBF-6379-4E56-870C-ED75C4AE634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EC52337-02E6-4262-AC27-A9B2AB2ED2EE}">
      <dgm:prSet custT="1"/>
      <dgm:spPr/>
      <dgm:t>
        <a:bodyPr/>
        <a:lstStyle/>
        <a:p>
          <a:pPr>
            <a:defRPr cap="all"/>
          </a:pPr>
          <a:r>
            <a:rPr lang="en-US" sz="2000" dirty="0"/>
            <a:t>Have you watched the video yet? </a:t>
          </a:r>
        </a:p>
      </dgm:t>
    </dgm:pt>
    <dgm:pt modelId="{90AF68E2-01D0-472C-BFC9-1ABEB26AB771}" type="parTrans" cxnId="{A14CB751-89AE-47BB-AB64-92DF8D90DA85}">
      <dgm:prSet/>
      <dgm:spPr/>
      <dgm:t>
        <a:bodyPr/>
        <a:lstStyle/>
        <a:p>
          <a:endParaRPr lang="en-US"/>
        </a:p>
      </dgm:t>
    </dgm:pt>
    <dgm:pt modelId="{1BF5E376-B685-4824-A548-6F439A316EC0}" type="sibTrans" cxnId="{A14CB751-89AE-47BB-AB64-92DF8D90DA85}">
      <dgm:prSet/>
      <dgm:spPr/>
      <dgm:t>
        <a:bodyPr/>
        <a:lstStyle/>
        <a:p>
          <a:endParaRPr lang="en-US"/>
        </a:p>
      </dgm:t>
    </dgm:pt>
    <dgm:pt modelId="{390D5A4C-7C13-40E8-B4EE-567384D26A2A}">
      <dgm:prSet custT="1"/>
      <dgm:spPr/>
      <dgm:t>
        <a:bodyPr/>
        <a:lstStyle/>
        <a:p>
          <a:pPr>
            <a:defRPr cap="all"/>
          </a:pPr>
          <a:r>
            <a:rPr lang="en-US" sz="2000" dirty="0"/>
            <a:t>Great</a:t>
          </a:r>
          <a:r>
            <a:rPr lang="en-US" sz="1700" dirty="0"/>
            <a:t>! </a:t>
          </a:r>
        </a:p>
      </dgm:t>
    </dgm:pt>
    <dgm:pt modelId="{67ADD759-664F-4577-AF59-6D33ABDB3249}" type="parTrans" cxnId="{1399D419-8AF2-4837-AFE4-6FC00216F9DB}">
      <dgm:prSet/>
      <dgm:spPr/>
      <dgm:t>
        <a:bodyPr/>
        <a:lstStyle/>
        <a:p>
          <a:endParaRPr lang="en-US"/>
        </a:p>
      </dgm:t>
    </dgm:pt>
    <dgm:pt modelId="{35C95406-B8E0-4E63-AED2-7BFFCAAAF613}" type="sibTrans" cxnId="{1399D419-8AF2-4837-AFE4-6FC00216F9DB}">
      <dgm:prSet/>
      <dgm:spPr/>
      <dgm:t>
        <a:bodyPr/>
        <a:lstStyle/>
        <a:p>
          <a:endParaRPr lang="en-US"/>
        </a:p>
      </dgm:t>
    </dgm:pt>
    <dgm:pt modelId="{B3F6318F-9CF8-4F43-9142-4EC0FB3D0CC5}">
      <dgm:prSet custT="1"/>
      <dgm:spPr/>
      <dgm:t>
        <a:bodyPr/>
        <a:lstStyle/>
        <a:p>
          <a:pPr>
            <a:defRPr cap="all"/>
          </a:pPr>
          <a:r>
            <a:rPr lang="en-US" sz="2000" dirty="0"/>
            <a:t>On the next pages, </a:t>
          </a:r>
          <a:br>
            <a:rPr lang="en-US" sz="2000" dirty="0"/>
          </a:br>
          <a:r>
            <a:rPr lang="en-US" sz="2000" dirty="0"/>
            <a:t>read the sentences and </a:t>
          </a:r>
          <a:br>
            <a:rPr lang="en-US" sz="2000" dirty="0"/>
          </a:br>
          <a:r>
            <a:rPr lang="en-US" sz="2000" dirty="0"/>
            <a:t>add to the pictures.</a:t>
          </a:r>
        </a:p>
      </dgm:t>
    </dgm:pt>
    <dgm:pt modelId="{1CA147AB-491A-401C-A018-EB301642814B}" type="parTrans" cxnId="{020F7D22-69C0-48E3-AFFB-22E891C0451C}">
      <dgm:prSet/>
      <dgm:spPr/>
      <dgm:t>
        <a:bodyPr/>
        <a:lstStyle/>
        <a:p>
          <a:endParaRPr lang="en-US"/>
        </a:p>
      </dgm:t>
    </dgm:pt>
    <dgm:pt modelId="{C92655B9-A05D-4CE4-A936-037A3744A19D}" type="sibTrans" cxnId="{020F7D22-69C0-48E3-AFFB-22E891C0451C}">
      <dgm:prSet/>
      <dgm:spPr/>
      <dgm:t>
        <a:bodyPr/>
        <a:lstStyle/>
        <a:p>
          <a:endParaRPr lang="en-US"/>
        </a:p>
      </dgm:t>
    </dgm:pt>
    <dgm:pt modelId="{BA8CA57A-AAFE-4DEF-8C20-B2E2B7699283}" type="pres">
      <dgm:prSet presAssocID="{55E1BDBF-6379-4E56-870C-ED75C4AE634C}" presName="root" presStyleCnt="0">
        <dgm:presLayoutVars>
          <dgm:dir/>
          <dgm:resizeHandles val="exact"/>
        </dgm:presLayoutVars>
      </dgm:prSet>
      <dgm:spPr/>
    </dgm:pt>
    <dgm:pt modelId="{431CFC2B-658E-48A1-9ABF-2FE3DA9BB53C}" type="pres">
      <dgm:prSet presAssocID="{1EC52337-02E6-4262-AC27-A9B2AB2ED2EE}" presName="compNode" presStyleCnt="0"/>
      <dgm:spPr/>
    </dgm:pt>
    <dgm:pt modelId="{DF242C09-9AA0-4176-AA1D-142BB3E176FF}" type="pres">
      <dgm:prSet presAssocID="{1EC52337-02E6-4262-AC27-A9B2AB2ED2EE}" presName="iconBgRect" presStyleLbl="bgShp" presStyleIdx="0" presStyleCnt="3"/>
      <dgm:spPr/>
    </dgm:pt>
    <dgm:pt modelId="{4D39D686-B65A-4DCF-8F5E-842407A69063}" type="pres">
      <dgm:prSet presAssocID="{1EC52337-02E6-4262-AC27-A9B2AB2ED2E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433D358D-6B7F-4AE7-8848-B2C2AB31378F}" type="pres">
      <dgm:prSet presAssocID="{1EC52337-02E6-4262-AC27-A9B2AB2ED2EE}" presName="spaceRect" presStyleCnt="0"/>
      <dgm:spPr/>
    </dgm:pt>
    <dgm:pt modelId="{1E60CC44-7054-4054-A029-32E8B4292C34}" type="pres">
      <dgm:prSet presAssocID="{1EC52337-02E6-4262-AC27-A9B2AB2ED2EE}" presName="textRect" presStyleLbl="revTx" presStyleIdx="0" presStyleCnt="3">
        <dgm:presLayoutVars>
          <dgm:chMax val="1"/>
          <dgm:chPref val="1"/>
        </dgm:presLayoutVars>
      </dgm:prSet>
      <dgm:spPr/>
    </dgm:pt>
    <dgm:pt modelId="{747A92C7-EBEC-4F4C-88E2-DC707CD3C61C}" type="pres">
      <dgm:prSet presAssocID="{1BF5E376-B685-4824-A548-6F439A316EC0}" presName="sibTrans" presStyleCnt="0"/>
      <dgm:spPr/>
    </dgm:pt>
    <dgm:pt modelId="{BD61C6D5-7DB2-46EA-9D72-997B7C9DBF1E}" type="pres">
      <dgm:prSet presAssocID="{390D5A4C-7C13-40E8-B4EE-567384D26A2A}" presName="compNode" presStyleCnt="0"/>
      <dgm:spPr/>
    </dgm:pt>
    <dgm:pt modelId="{7257C40E-67ED-4F03-98AE-D91F3888740B}" type="pres">
      <dgm:prSet presAssocID="{390D5A4C-7C13-40E8-B4EE-567384D26A2A}" presName="iconBgRect" presStyleLbl="bgShp" presStyleIdx="1" presStyleCnt="3"/>
      <dgm:spPr/>
    </dgm:pt>
    <dgm:pt modelId="{B89DA6BC-8BB6-4CA2-8E1E-CDB249FEA675}" type="pres">
      <dgm:prSet presAssocID="{390D5A4C-7C13-40E8-B4EE-567384D26A2A}" presName="iconRect" presStyleLbl="node1" presStyleIdx="1" presStyleCnt="3"/>
      <dgm:spPr>
        <a:ln>
          <a:noFill/>
        </a:ln>
      </dgm:spPr>
    </dgm:pt>
    <dgm:pt modelId="{CF84D2B0-8886-4969-9E81-C54C3E666436}" type="pres">
      <dgm:prSet presAssocID="{390D5A4C-7C13-40E8-B4EE-567384D26A2A}" presName="spaceRect" presStyleCnt="0"/>
      <dgm:spPr/>
    </dgm:pt>
    <dgm:pt modelId="{4CD2F0C4-0844-4D62-B745-21F8FCA3857A}" type="pres">
      <dgm:prSet presAssocID="{390D5A4C-7C13-40E8-B4EE-567384D26A2A}" presName="textRect" presStyleLbl="revTx" presStyleIdx="1" presStyleCnt="3">
        <dgm:presLayoutVars>
          <dgm:chMax val="1"/>
          <dgm:chPref val="1"/>
        </dgm:presLayoutVars>
      </dgm:prSet>
      <dgm:spPr/>
    </dgm:pt>
    <dgm:pt modelId="{EDDDF1EF-616F-4F8F-B56F-309E341A642B}" type="pres">
      <dgm:prSet presAssocID="{35C95406-B8E0-4E63-AED2-7BFFCAAAF613}" presName="sibTrans" presStyleCnt="0"/>
      <dgm:spPr/>
    </dgm:pt>
    <dgm:pt modelId="{AA87C429-4BA5-4FCD-B18F-4AF0EEF0094E}" type="pres">
      <dgm:prSet presAssocID="{B3F6318F-9CF8-4F43-9142-4EC0FB3D0CC5}" presName="compNode" presStyleCnt="0"/>
      <dgm:spPr/>
    </dgm:pt>
    <dgm:pt modelId="{14817BE0-366A-4DFD-AC8E-E403FBEFF668}" type="pres">
      <dgm:prSet presAssocID="{B3F6318F-9CF8-4F43-9142-4EC0FB3D0CC5}" presName="iconBgRect" presStyleLbl="bgShp" presStyleIdx="2" presStyleCnt="3"/>
      <dgm:spPr/>
    </dgm:pt>
    <dgm:pt modelId="{1BBAD6A0-3E31-4923-AC1D-DA8D826CB755}" type="pres">
      <dgm:prSet presAssocID="{B3F6318F-9CF8-4F43-9142-4EC0FB3D0CC5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07374C4-F4E6-44D2-8314-BF11EBD1E262}" type="pres">
      <dgm:prSet presAssocID="{B3F6318F-9CF8-4F43-9142-4EC0FB3D0CC5}" presName="spaceRect" presStyleCnt="0"/>
      <dgm:spPr/>
    </dgm:pt>
    <dgm:pt modelId="{8653252E-D416-49B9-955B-D08729762E28}" type="pres">
      <dgm:prSet presAssocID="{B3F6318F-9CF8-4F43-9142-4EC0FB3D0CC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399D419-8AF2-4837-AFE4-6FC00216F9DB}" srcId="{55E1BDBF-6379-4E56-870C-ED75C4AE634C}" destId="{390D5A4C-7C13-40E8-B4EE-567384D26A2A}" srcOrd="1" destOrd="0" parTransId="{67ADD759-664F-4577-AF59-6D33ABDB3249}" sibTransId="{35C95406-B8E0-4E63-AED2-7BFFCAAAF613}"/>
    <dgm:cxn modelId="{020F7D22-69C0-48E3-AFFB-22E891C0451C}" srcId="{55E1BDBF-6379-4E56-870C-ED75C4AE634C}" destId="{B3F6318F-9CF8-4F43-9142-4EC0FB3D0CC5}" srcOrd="2" destOrd="0" parTransId="{1CA147AB-491A-401C-A018-EB301642814B}" sibTransId="{C92655B9-A05D-4CE4-A936-037A3744A19D}"/>
    <dgm:cxn modelId="{A14CB751-89AE-47BB-AB64-92DF8D90DA85}" srcId="{55E1BDBF-6379-4E56-870C-ED75C4AE634C}" destId="{1EC52337-02E6-4262-AC27-A9B2AB2ED2EE}" srcOrd="0" destOrd="0" parTransId="{90AF68E2-01D0-472C-BFC9-1ABEB26AB771}" sibTransId="{1BF5E376-B685-4824-A548-6F439A316EC0}"/>
    <dgm:cxn modelId="{F6848C5F-D4C7-44D9-AE2D-329D34EADA82}" type="presOf" srcId="{55E1BDBF-6379-4E56-870C-ED75C4AE634C}" destId="{BA8CA57A-AAFE-4DEF-8C20-B2E2B7699283}" srcOrd="0" destOrd="0" presId="urn:microsoft.com/office/officeart/2018/5/layout/IconCircleLabelList"/>
    <dgm:cxn modelId="{1EFCAB69-3E03-4862-ABB9-1AEE8EFD7AC5}" type="presOf" srcId="{B3F6318F-9CF8-4F43-9142-4EC0FB3D0CC5}" destId="{8653252E-D416-49B9-955B-D08729762E28}" srcOrd="0" destOrd="0" presId="urn:microsoft.com/office/officeart/2018/5/layout/IconCircleLabelList"/>
    <dgm:cxn modelId="{6BB414AB-A7E3-496A-85E9-05DDDF0D3F9B}" type="presOf" srcId="{390D5A4C-7C13-40E8-B4EE-567384D26A2A}" destId="{4CD2F0C4-0844-4D62-B745-21F8FCA3857A}" srcOrd="0" destOrd="0" presId="urn:microsoft.com/office/officeart/2018/5/layout/IconCircleLabelList"/>
    <dgm:cxn modelId="{BF8106DB-CBC6-4878-9953-428D4FCFC965}" type="presOf" srcId="{1EC52337-02E6-4262-AC27-A9B2AB2ED2EE}" destId="{1E60CC44-7054-4054-A029-32E8B4292C34}" srcOrd="0" destOrd="0" presId="urn:microsoft.com/office/officeart/2018/5/layout/IconCircleLabelList"/>
    <dgm:cxn modelId="{58C98DDD-B779-4EB3-8A3C-F20316D56EE9}" type="presParOf" srcId="{BA8CA57A-AAFE-4DEF-8C20-B2E2B7699283}" destId="{431CFC2B-658E-48A1-9ABF-2FE3DA9BB53C}" srcOrd="0" destOrd="0" presId="urn:microsoft.com/office/officeart/2018/5/layout/IconCircleLabelList"/>
    <dgm:cxn modelId="{457304A1-9724-4F5A-82AF-33005E3CA922}" type="presParOf" srcId="{431CFC2B-658E-48A1-9ABF-2FE3DA9BB53C}" destId="{DF242C09-9AA0-4176-AA1D-142BB3E176FF}" srcOrd="0" destOrd="0" presId="urn:microsoft.com/office/officeart/2018/5/layout/IconCircleLabelList"/>
    <dgm:cxn modelId="{6581A7AC-C003-4311-AF93-5AD4C7936200}" type="presParOf" srcId="{431CFC2B-658E-48A1-9ABF-2FE3DA9BB53C}" destId="{4D39D686-B65A-4DCF-8F5E-842407A69063}" srcOrd="1" destOrd="0" presId="urn:microsoft.com/office/officeart/2018/5/layout/IconCircleLabelList"/>
    <dgm:cxn modelId="{15F5F105-EF8C-4860-AF56-035235492A53}" type="presParOf" srcId="{431CFC2B-658E-48A1-9ABF-2FE3DA9BB53C}" destId="{433D358D-6B7F-4AE7-8848-B2C2AB31378F}" srcOrd="2" destOrd="0" presId="urn:microsoft.com/office/officeart/2018/5/layout/IconCircleLabelList"/>
    <dgm:cxn modelId="{48C409C4-1994-4C80-B5B5-F917BB92F1B3}" type="presParOf" srcId="{431CFC2B-658E-48A1-9ABF-2FE3DA9BB53C}" destId="{1E60CC44-7054-4054-A029-32E8B4292C34}" srcOrd="3" destOrd="0" presId="urn:microsoft.com/office/officeart/2018/5/layout/IconCircleLabelList"/>
    <dgm:cxn modelId="{15A30A64-E2FE-48A2-AB5F-34E07E280EF3}" type="presParOf" srcId="{BA8CA57A-AAFE-4DEF-8C20-B2E2B7699283}" destId="{747A92C7-EBEC-4F4C-88E2-DC707CD3C61C}" srcOrd="1" destOrd="0" presId="urn:microsoft.com/office/officeart/2018/5/layout/IconCircleLabelList"/>
    <dgm:cxn modelId="{CF00EF05-5874-4305-AE3A-64459314CECF}" type="presParOf" srcId="{BA8CA57A-AAFE-4DEF-8C20-B2E2B7699283}" destId="{BD61C6D5-7DB2-46EA-9D72-997B7C9DBF1E}" srcOrd="2" destOrd="0" presId="urn:microsoft.com/office/officeart/2018/5/layout/IconCircleLabelList"/>
    <dgm:cxn modelId="{A7DF4865-D488-4272-847E-9718889735B7}" type="presParOf" srcId="{BD61C6D5-7DB2-46EA-9D72-997B7C9DBF1E}" destId="{7257C40E-67ED-4F03-98AE-D91F3888740B}" srcOrd="0" destOrd="0" presId="urn:microsoft.com/office/officeart/2018/5/layout/IconCircleLabelList"/>
    <dgm:cxn modelId="{D9EC8C79-6F66-4ED2-94FD-FC6646BA07D9}" type="presParOf" srcId="{BD61C6D5-7DB2-46EA-9D72-997B7C9DBF1E}" destId="{B89DA6BC-8BB6-4CA2-8E1E-CDB249FEA675}" srcOrd="1" destOrd="0" presId="urn:microsoft.com/office/officeart/2018/5/layout/IconCircleLabelList"/>
    <dgm:cxn modelId="{31555442-7665-48C7-80E4-CB18BAA2E2D0}" type="presParOf" srcId="{BD61C6D5-7DB2-46EA-9D72-997B7C9DBF1E}" destId="{CF84D2B0-8886-4969-9E81-C54C3E666436}" srcOrd="2" destOrd="0" presId="urn:microsoft.com/office/officeart/2018/5/layout/IconCircleLabelList"/>
    <dgm:cxn modelId="{AB6E1C1B-990F-4D3B-A421-B5343DAB3D18}" type="presParOf" srcId="{BD61C6D5-7DB2-46EA-9D72-997B7C9DBF1E}" destId="{4CD2F0C4-0844-4D62-B745-21F8FCA3857A}" srcOrd="3" destOrd="0" presId="urn:microsoft.com/office/officeart/2018/5/layout/IconCircleLabelList"/>
    <dgm:cxn modelId="{C198142D-4243-47A5-843C-8F71F9AC0DDA}" type="presParOf" srcId="{BA8CA57A-AAFE-4DEF-8C20-B2E2B7699283}" destId="{EDDDF1EF-616F-4F8F-B56F-309E341A642B}" srcOrd="3" destOrd="0" presId="urn:microsoft.com/office/officeart/2018/5/layout/IconCircleLabelList"/>
    <dgm:cxn modelId="{B83296C0-698C-4597-B878-24AE4535A9E1}" type="presParOf" srcId="{BA8CA57A-AAFE-4DEF-8C20-B2E2B7699283}" destId="{AA87C429-4BA5-4FCD-B18F-4AF0EEF0094E}" srcOrd="4" destOrd="0" presId="urn:microsoft.com/office/officeart/2018/5/layout/IconCircleLabelList"/>
    <dgm:cxn modelId="{C65D5A4D-9B94-4863-B27C-567CD407C492}" type="presParOf" srcId="{AA87C429-4BA5-4FCD-B18F-4AF0EEF0094E}" destId="{14817BE0-366A-4DFD-AC8E-E403FBEFF668}" srcOrd="0" destOrd="0" presId="urn:microsoft.com/office/officeart/2018/5/layout/IconCircleLabelList"/>
    <dgm:cxn modelId="{FE7D3809-F0F9-41BD-ACBB-65DEAD08AD3F}" type="presParOf" srcId="{AA87C429-4BA5-4FCD-B18F-4AF0EEF0094E}" destId="{1BBAD6A0-3E31-4923-AC1D-DA8D826CB755}" srcOrd="1" destOrd="0" presId="urn:microsoft.com/office/officeart/2018/5/layout/IconCircleLabelList"/>
    <dgm:cxn modelId="{A85DF20B-D2E4-4F07-91E9-D0BF22E6A9FD}" type="presParOf" srcId="{AA87C429-4BA5-4FCD-B18F-4AF0EEF0094E}" destId="{407374C4-F4E6-44D2-8314-BF11EBD1E262}" srcOrd="2" destOrd="0" presId="urn:microsoft.com/office/officeart/2018/5/layout/IconCircleLabelList"/>
    <dgm:cxn modelId="{4D37B883-3226-44B3-A772-B670474C72C9}" type="presParOf" srcId="{AA87C429-4BA5-4FCD-B18F-4AF0EEF0094E}" destId="{8653252E-D416-49B9-955B-D08729762E2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42C09-9AA0-4176-AA1D-142BB3E176FF}">
      <dsp:nvSpPr>
        <dsp:cNvPr id="0" name=""/>
        <dsp:cNvSpPr/>
      </dsp:nvSpPr>
      <dsp:spPr>
        <a:xfrm>
          <a:off x="679050" y="510668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9D686-B65A-4DCF-8F5E-842407A69063}">
      <dsp:nvSpPr>
        <dsp:cNvPr id="0" name=""/>
        <dsp:cNvSpPr/>
      </dsp:nvSpPr>
      <dsp:spPr>
        <a:xfrm>
          <a:off x="1081237" y="9128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0CC44-7054-4054-A029-32E8B4292C34}">
      <dsp:nvSpPr>
        <dsp:cNvPr id="0" name=""/>
        <dsp:cNvSpPr/>
      </dsp:nvSpPr>
      <dsp:spPr>
        <a:xfrm>
          <a:off x="75768" y="2985669"/>
          <a:ext cx="30937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Have you watched the video yet? </a:t>
          </a:r>
        </a:p>
      </dsp:txBody>
      <dsp:txXfrm>
        <a:off x="75768" y="2985669"/>
        <a:ext cx="3093750" cy="855000"/>
      </dsp:txXfrm>
    </dsp:sp>
    <dsp:sp modelId="{7257C40E-67ED-4F03-98AE-D91F3888740B}">
      <dsp:nvSpPr>
        <dsp:cNvPr id="0" name=""/>
        <dsp:cNvSpPr/>
      </dsp:nvSpPr>
      <dsp:spPr>
        <a:xfrm>
          <a:off x="4314206" y="510668"/>
          <a:ext cx="1887187" cy="1887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DA6BC-8BB6-4CA2-8E1E-CDB249FEA675}">
      <dsp:nvSpPr>
        <dsp:cNvPr id="0" name=""/>
        <dsp:cNvSpPr/>
      </dsp:nvSpPr>
      <dsp:spPr>
        <a:xfrm>
          <a:off x="4716393" y="912856"/>
          <a:ext cx="1082812" cy="108281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2F0C4-0844-4D62-B745-21F8FCA3857A}">
      <dsp:nvSpPr>
        <dsp:cNvPr id="0" name=""/>
        <dsp:cNvSpPr/>
      </dsp:nvSpPr>
      <dsp:spPr>
        <a:xfrm>
          <a:off x="3710925" y="2985669"/>
          <a:ext cx="30937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Great</a:t>
          </a:r>
          <a:r>
            <a:rPr lang="en-US" sz="1700" kern="1200" dirty="0"/>
            <a:t>! </a:t>
          </a:r>
        </a:p>
      </dsp:txBody>
      <dsp:txXfrm>
        <a:off x="3710925" y="2985669"/>
        <a:ext cx="3093750" cy="855000"/>
      </dsp:txXfrm>
    </dsp:sp>
    <dsp:sp modelId="{14817BE0-366A-4DFD-AC8E-E403FBEFF668}">
      <dsp:nvSpPr>
        <dsp:cNvPr id="0" name=""/>
        <dsp:cNvSpPr/>
      </dsp:nvSpPr>
      <dsp:spPr>
        <a:xfrm>
          <a:off x="7949362" y="510668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AD6A0-3E31-4923-AC1D-DA8D826CB755}">
      <dsp:nvSpPr>
        <dsp:cNvPr id="0" name=""/>
        <dsp:cNvSpPr/>
      </dsp:nvSpPr>
      <dsp:spPr>
        <a:xfrm>
          <a:off x="8351550" y="9128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3252E-D416-49B9-955B-D08729762E28}">
      <dsp:nvSpPr>
        <dsp:cNvPr id="0" name=""/>
        <dsp:cNvSpPr/>
      </dsp:nvSpPr>
      <dsp:spPr>
        <a:xfrm>
          <a:off x="7346081" y="2985669"/>
          <a:ext cx="30937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On the next pages, </a:t>
          </a:r>
          <a:br>
            <a:rPr lang="en-US" sz="2000" kern="1200" dirty="0"/>
          </a:br>
          <a:r>
            <a:rPr lang="en-US" sz="2000" kern="1200" dirty="0"/>
            <a:t>read the sentences and </a:t>
          </a:r>
          <a:br>
            <a:rPr lang="en-US" sz="2000" kern="1200" dirty="0"/>
          </a:br>
          <a:r>
            <a:rPr lang="en-US" sz="2000" kern="1200" dirty="0"/>
            <a:t>add to the pictures.</a:t>
          </a:r>
        </a:p>
      </dsp:txBody>
      <dsp:txXfrm>
        <a:off x="7346081" y="2985669"/>
        <a:ext cx="3093750" cy="85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0F9F-41C3-1F49-9941-59AE5374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DC346-395A-F74D-99D6-38F4D085D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F09F-BF49-1F48-ADA6-0F77C92B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FEDF-AB59-2C45-9C28-6B8AD8C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D20CC-7ECE-364A-8555-B28A8D1B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A7368-E987-284E-994C-DC48B2D4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CBBD3-41D6-CD4C-B22B-341A3928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84652-34C9-F143-91CA-D7B7466B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57B8-B8AC-084F-ACAE-349E60B4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0C24-F578-8544-93A7-629FAC0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B2047-FEB5-464B-A677-0B0FEB965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5A00-D1B4-C944-9E64-3411F122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9C08-35EA-0343-B3DE-C4410491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17FA8-BE14-9541-9FF5-3AA6A268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8603-3CD7-414D-88B8-9ADF18C3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39A0-BFF3-FB4F-80CB-3F1F9877E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28631-5775-294B-B41F-C4CCF695B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2B53A-72EA-A44F-931F-FC09DA76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1A7F6-32A3-FA4E-AC6B-43DB471C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BDC32-6710-E440-BD89-60B64628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4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4FEE-615F-0749-B0A5-1FA903A9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75422-E73F-0443-8740-ACAA0F5F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62773-F517-9646-8404-5F6F039C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5D02-F831-0040-B38E-FF5F3474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FD34-B1B1-C646-A230-A9E20CF5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2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E46F-9058-EB45-8A22-FBC7BC7E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EE005-47C2-5D47-94AF-34BE8A517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45A39-B7EB-4447-9E1B-E7005E88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8E1A7-9AF7-BF43-B66A-2F0A69EE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164C1-385B-A344-A06A-DF43FFFB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1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F695-2F48-7549-9ED4-E1AC4B98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679C-D696-754A-9C06-F5112134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2F4D1-6EE9-3C45-86D3-C60E5681B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B1D20-1CC6-FD42-9EC6-B1555405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F1260-9665-BD47-BE6F-47DC35B3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70AF5-A7EB-D34C-BD55-DDB831FA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4FB6-DB6C-B546-8350-4A7B33C6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A90B7-3046-9342-8E9F-3FA80AC64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DEE4-B548-AA4D-8DCF-3EC1BEA4B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ED9C2-DC04-114D-B5DB-5041C0B43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D64B1-A043-B14E-80DB-4DD6D141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DDFD6-AEDA-C54F-9DB1-1E8236D7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92733-339A-B244-AEFA-2D70B02D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7C6B2-9C01-8E4F-8863-6A216268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1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CF7A-8FA5-354B-BA2A-64FF00FE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ABD27F-A777-4F48-9116-0C7E6DB1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EC858-0F17-3345-8B0A-6E64FEB4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6D5B2-C29D-974D-8F9F-D97A2A8D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27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AB6F6-7DBD-5749-9FB6-CF07066C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2B47-FA97-3B42-A93E-A91806F6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57EAC-0C71-7C4D-B528-FB041081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2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842A-CD91-E744-8C1E-A7AF4EEA5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6F77-0D69-5F44-9B08-55B69BD0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18B44-9143-1E4D-AE16-41FCBBAE8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F655C-CF04-5647-B418-D341615E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551CA-7E19-CD4A-8DCD-F76B9F043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144AD-F285-8C48-B251-CE948891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E659-0569-774F-96D6-648B2ADE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8E0A2-9D8A-2A4A-9C85-31903201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ACC6-CACE-B845-B2C9-AFAC94AF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BD4DB-BD33-3C4E-8A7C-C8AC0824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D2ADE-C336-974C-A48B-B333D13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0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61A65-2937-8F41-A10B-021907DE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DCD41-4870-2C4D-ABFD-044F416C1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A95A2C-E529-384E-8F9F-B2CAC9B5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FE7F3-AC35-8040-AA6D-05BF92C5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05E55-1017-3241-914C-5C5D8B25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A5E52-006D-A648-BFB6-1915DBB9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5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5967-5C1F-904D-9D67-F3E70C5F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9236C-FA71-1A4B-AF03-7254A7433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10C7-5685-7A46-A67F-32123BF0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CBFF0-7DBC-3F47-A372-D4E5A307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01FEC-97D5-D04A-82E8-33256F2D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9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B2AE6-0295-A549-AF07-6E52D062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61100-0731-AB40-BFA1-ADAED2D1A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96966-05FE-D74A-98B8-7D739EA7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D04CE-A2F6-204D-9E4A-417963D3DCDE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BE18E-2A63-A44B-8A8C-E03D7504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05CA-4872-7543-9E53-08C6031F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8A332-3618-AC4F-A095-EC6D7BFE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6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0F9F-41C3-1F49-9941-59AE5374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DC346-395A-F74D-99D6-38F4D085D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F09F-BF49-1F48-ADA6-0F77C92B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FEDF-AB59-2C45-9C28-6B8AD8C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D20CC-7ECE-364A-8555-B28A8D1B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E659-0569-774F-96D6-648B2ADE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8E0A2-9D8A-2A4A-9C85-31903201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ACC6-CACE-B845-B2C9-AFAC94AF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BD4DB-BD33-3C4E-8A7C-C8AC0824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D2ADE-C336-974C-A48B-B333D13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77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BD45-A60A-304D-8D50-F5B519A6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8F82C-672C-4444-9962-4BA08B27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6AD33-3A33-CB47-9EF9-B177033A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5269-D5E8-4A4E-83A4-AFF0D84D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E64A-4158-424F-98AE-7A6E273D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7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1126-5DB9-7C47-855E-C98A35DB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31053-2C5B-F24C-9579-DFFFA565F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D84AF-B328-A449-B40E-337418FB4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366D8-897C-2E49-AFAA-27E30C63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081DF-0437-4C49-B468-063CE47C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81238-798B-A844-9B1D-DD1D7A14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45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D589-0CE4-7446-920E-DCCD8E44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5DBF3-E48D-6240-A466-75AB06DA3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17123-405D-794A-B1B3-832DE91A8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F7AEB-C178-9343-9535-F7844A387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58C4E-62E8-7649-BE58-098DC874D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86FB8-E56A-5741-BF04-4B451CAC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5FBBA-5AD5-AA48-9EBA-0D4D078F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BCE903-FAF5-6F45-AA78-F0A4F340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60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1F9C-1280-C84B-96F3-AF0E9ABB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6AB9B-C31F-CD4F-9DB1-394AED502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82941-E658-B440-8C36-99D381E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EA2D3-BC63-4747-BED3-AB75F43B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C8C7B-FB46-164C-8B50-83E87712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E9466-9012-7B44-A421-EBD53377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B9914-6F16-5042-9C0F-9C650F31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4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BD45-A60A-304D-8D50-F5B519A6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8F82C-672C-4444-9962-4BA08B27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6AD33-3A33-CB47-9EF9-B177033A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5269-D5E8-4A4E-83A4-AFF0D84D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E64A-4158-424F-98AE-7A6E273D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00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E382-E5FE-C942-AB42-C96B7330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80EB4-4E1E-6E46-BD9C-29D28D68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38009-CE76-3441-9A39-3586E5180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1388-3679-1646-8887-48C1DD29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F3F6F-58E7-D640-A032-71E53D4A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C8F9A-26A2-0049-944D-612B1203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7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77F8-E392-D44A-A73D-F83D334C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4F4C6-FBC4-474D-B3D5-E1E88F62B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789BD-C81A-C54A-8EE7-CC575AEBB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67802-0AA9-904F-925E-B59518A5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F655A-ED5D-5B4F-8DC2-9676A9E7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31423-FC72-6449-82F3-7F13A579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1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A7368-E987-284E-994C-DC48B2D4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CBBD3-41D6-CD4C-B22B-341A3928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84652-34C9-F143-91CA-D7B7466B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57B8-B8AC-084F-ACAE-349E60B4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0C24-F578-8544-93A7-629FAC0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99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B2047-FEB5-464B-A677-0B0FEB965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5A00-D1B4-C944-9E64-3411F122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9C08-35EA-0343-B3DE-C4410491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17FA8-BE14-9541-9FF5-3AA6A268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8603-3CD7-414D-88B8-9ADF18C3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1126-5DB9-7C47-855E-C98A35DB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31053-2C5B-F24C-9579-DFFFA565F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D84AF-B328-A449-B40E-337418FB4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366D8-897C-2E49-AFAA-27E30C63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081DF-0437-4C49-B468-063CE47C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81238-798B-A844-9B1D-DD1D7A14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1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D589-0CE4-7446-920E-DCCD8E44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5DBF3-E48D-6240-A466-75AB06DA3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17123-405D-794A-B1B3-832DE91A8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F7AEB-C178-9343-9535-F7844A387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58C4E-62E8-7649-BE58-098DC874D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86FB8-E56A-5741-BF04-4B451CAC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5FBBA-5AD5-AA48-9EBA-0D4D078F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BCE903-FAF5-6F45-AA78-F0A4F340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1F9C-1280-C84B-96F3-AF0E9ABB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6AB9B-C31F-CD4F-9DB1-394AED502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82941-E658-B440-8C36-99D381E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EA2D3-BC63-4747-BED3-AB75F43B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C8C7B-FB46-164C-8B50-83E87712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E9466-9012-7B44-A421-EBD53377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B9914-6F16-5042-9C0F-9C650F31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E382-E5FE-C942-AB42-C96B7330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80EB4-4E1E-6E46-BD9C-29D28D68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38009-CE76-3441-9A39-3586E5180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1388-3679-1646-8887-48C1DD29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F3F6F-58E7-D640-A032-71E53D4A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C8F9A-26A2-0049-944D-612B1203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6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77F8-E392-D44A-A73D-F83D334C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4F4C6-FBC4-474D-B3D5-E1E88F62B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789BD-C81A-C54A-8EE7-CC575AEBB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67802-0AA9-904F-925E-B59518A5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F655A-ED5D-5B4F-8DC2-9676A9E7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31423-FC72-6449-82F3-7F13A579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BAE01-DD53-4042-9163-38DDBB47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D61D-F197-B245-94E8-F4113506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EB483-CB95-7C44-BB1E-A1FD57175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2CA98-611A-AB47-AD01-77DE43FC4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D0F5F-E33A-A841-940C-9559732B3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E54928C5-5C7A-CB4A-A413-3CEB4C4267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734" y="5977466"/>
            <a:ext cx="702733" cy="702733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FFEFB7-C493-BD41-9487-1BE17EF8612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2216" y="5903382"/>
            <a:ext cx="27305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6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9801B8-120C-0742-86F2-BA99D54A5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Graphic 7" descr="Heart">
            <a:extLst>
              <a:ext uri="{FF2B5EF4-FFF2-40B4-BE49-F238E27FC236}">
                <a16:creationId xmlns:a16="http://schemas.microsoft.com/office/drawing/2014/main" id="{C1C6CDBB-551A-E143-8541-0B3E860910E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734" y="5977466"/>
            <a:ext cx="702733" cy="70273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F8754D-761C-9B43-8C60-7836F718637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2216" y="5903382"/>
            <a:ext cx="27305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BAE01-DD53-4042-9163-38DDBB47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D61D-F197-B245-94E8-F4113506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EB483-CB95-7C44-BB1E-A1FD57175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0D49A-210A-6F44-B55A-E7DA85E17D68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2CA98-611A-AB47-AD01-77DE43FC4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D0F5F-E33A-A841-940C-9559732B3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923F9-B4B3-0848-ABB1-AD87425903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E54928C5-5C7A-CB4A-A413-3CEB4C4267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734" y="5977466"/>
            <a:ext cx="702733" cy="702733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FFEFB7-C493-BD41-9487-1BE17EF8612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2216" y="5903382"/>
            <a:ext cx="27305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NKLdZn-yaz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A6F83-BEBF-AA4E-9760-4023FEF5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Wenn</a:t>
            </a:r>
            <a: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 du </a:t>
            </a:r>
            <a:r>
              <a:rPr lang="en-US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einer</a:t>
            </a:r>
            <a: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 Maus </a:t>
            </a:r>
            <a:r>
              <a:rPr lang="en-US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einen</a:t>
            </a:r>
            <a: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Keks</a:t>
            </a:r>
            <a: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gibst</a:t>
            </a:r>
            <a:endParaRPr lang="en-US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1F5B2-371C-8F48-B224-12AF33C1D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Schau das Video hier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phic 16" descr="Rat">
            <a:extLst>
              <a:ext uri="{FF2B5EF4-FFF2-40B4-BE49-F238E27FC236}">
                <a16:creationId xmlns:a16="http://schemas.microsoft.com/office/drawing/2014/main" id="{ACF3BE70-62F6-8C4D-92B1-C59A224CA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3799" y="1067136"/>
            <a:ext cx="1784401" cy="17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3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30756D-08FA-440F-8E48-CCC2F2437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05792"/>
              </p:ext>
            </p:extLst>
          </p:nvPr>
        </p:nvGraphicFramePr>
        <p:xfrm>
          <a:off x="838200" y="111617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F4BF12A-7E1F-B44D-9AF4-DCCE96539CEA}"/>
              </a:ext>
            </a:extLst>
          </p:cNvPr>
          <p:cNvSpPr/>
          <p:nvPr/>
        </p:nvSpPr>
        <p:spPr>
          <a:xfrm>
            <a:off x="5152406" y="1617494"/>
            <a:ext cx="1887187" cy="1887187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6" name="Graphic 5" descr="Thumbs up sign">
            <a:extLst>
              <a:ext uri="{FF2B5EF4-FFF2-40B4-BE49-F238E27FC236}">
                <a16:creationId xmlns:a16="http://schemas.microsoft.com/office/drawing/2014/main" id="{FF5D9C83-0A35-2246-B15B-55AE2A268F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6645" y="1907628"/>
            <a:ext cx="1198709" cy="122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9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B9F3-B439-FF42-A977-D430C03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953"/>
            <a:ext cx="10515600" cy="132556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Gib der Maus </a:t>
            </a:r>
            <a:r>
              <a:rPr lang="en-US" dirty="0" err="1">
                <a:latin typeface="Century Gothic" panose="020B0502020202020204" pitchFamily="34" charset="0"/>
              </a:rPr>
              <a:t>ein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Glas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Milch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 err="1">
                <a:latin typeface="Century Gothic" panose="020B0502020202020204" pitchFamily="34" charset="0"/>
              </a:rPr>
              <a:t>mit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einem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Strohhalm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93103-32E0-A042-9247-C47DB0D98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490169" y="1610492"/>
            <a:ext cx="2863631" cy="4330700"/>
          </a:xfrm>
        </p:spPr>
      </p:pic>
    </p:spTree>
    <p:extLst>
      <p:ext uri="{BB962C8B-B14F-4D97-AF65-F5344CB8AC3E}">
        <p14:creationId xmlns:p14="http://schemas.microsoft.com/office/powerpoint/2010/main" val="82239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B9F3-B439-FF42-A977-D430C03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953"/>
            <a:ext cx="10515600" cy="132556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Lies der Maus </a:t>
            </a:r>
            <a:r>
              <a:rPr lang="en-US" dirty="0" err="1">
                <a:latin typeface="Century Gothic" panose="020B0502020202020204" pitchFamily="34" charset="0"/>
              </a:rPr>
              <a:t>eine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Geschichte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vor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93103-32E0-A042-9247-C47DB0D98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490169" y="1610492"/>
            <a:ext cx="2863631" cy="4330700"/>
          </a:xfrm>
        </p:spPr>
      </p:pic>
    </p:spTree>
    <p:extLst>
      <p:ext uri="{BB962C8B-B14F-4D97-AF65-F5344CB8AC3E}">
        <p14:creationId xmlns:p14="http://schemas.microsoft.com/office/powerpoint/2010/main" val="417569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B9F3-B439-FF42-A977-D430C03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540"/>
            <a:ext cx="10515600" cy="132556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Die Maus </a:t>
            </a:r>
            <a:r>
              <a:rPr lang="en-US" dirty="0" err="1">
                <a:latin typeface="Century Gothic" panose="020B0502020202020204" pitchFamily="34" charset="0"/>
              </a:rPr>
              <a:t>schneidet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ein</a:t>
            </a:r>
            <a:r>
              <a:rPr lang="en-US" dirty="0">
                <a:latin typeface="Century Gothic" panose="020B0502020202020204" pitchFamily="34" charset="0"/>
              </a:rPr>
              <a:t> Papier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 err="1">
                <a:latin typeface="Century Gothic" panose="020B0502020202020204" pitchFamily="34" charset="0"/>
              </a:rPr>
              <a:t>mit</a:t>
            </a:r>
            <a:r>
              <a:rPr lang="en-US" dirty="0">
                <a:latin typeface="Century Gothic" panose="020B0502020202020204" pitchFamily="34" charset="0"/>
              </a:rPr>
              <a:t> der </a:t>
            </a:r>
            <a:r>
              <a:rPr lang="en-US" dirty="0" err="1">
                <a:latin typeface="Century Gothic" panose="020B0502020202020204" pitchFamily="34" charset="0"/>
              </a:rPr>
              <a:t>Schere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93103-32E0-A042-9247-C47DB0D98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490169" y="1610492"/>
            <a:ext cx="2863631" cy="4330700"/>
          </a:xfrm>
        </p:spPr>
      </p:pic>
    </p:spTree>
    <p:extLst>
      <p:ext uri="{BB962C8B-B14F-4D97-AF65-F5344CB8AC3E}">
        <p14:creationId xmlns:p14="http://schemas.microsoft.com/office/powerpoint/2010/main" val="111010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B9F3-B439-FF42-A977-D430C03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95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Die Maus </a:t>
            </a:r>
            <a:r>
              <a:rPr lang="en-US" dirty="0" err="1">
                <a:latin typeface="Century Gothic" panose="020B0502020202020204" pitchFamily="34" charset="0"/>
              </a:rPr>
              <a:t>schreibt</a:t>
            </a:r>
            <a:r>
              <a:rPr lang="en-US" dirty="0">
                <a:latin typeface="Century Gothic" panose="020B0502020202020204" pitchFamily="34" charset="0"/>
              </a:rPr>
              <a:t> DEINEN </a:t>
            </a:r>
            <a:r>
              <a:rPr lang="en-US" dirty="0" err="1">
                <a:latin typeface="Century Gothic" panose="020B0502020202020204" pitchFamily="34" charset="0"/>
              </a:rPr>
              <a:t>Namen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 err="1">
                <a:latin typeface="Century Gothic" panose="020B0502020202020204" pitchFamily="34" charset="0"/>
              </a:rPr>
              <a:t>mit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einem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Pinsel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93103-32E0-A042-9247-C47DB0D98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490169" y="1610492"/>
            <a:ext cx="2863631" cy="4330700"/>
          </a:xfrm>
        </p:spPr>
      </p:pic>
    </p:spTree>
    <p:extLst>
      <p:ext uri="{BB962C8B-B14F-4D97-AF65-F5344CB8AC3E}">
        <p14:creationId xmlns:p14="http://schemas.microsoft.com/office/powerpoint/2010/main" val="37655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B9F3-B439-FF42-A977-D430C03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953"/>
            <a:ext cx="10515600" cy="1325563"/>
          </a:xfrm>
        </p:spPr>
        <p:txBody>
          <a:bodyPr/>
          <a:lstStyle/>
          <a:p>
            <a:r>
              <a:rPr lang="en-US" dirty="0" err="1">
                <a:latin typeface="Century Gothic" panose="020B0502020202020204" pitchFamily="34" charset="0"/>
              </a:rPr>
              <a:t>Häng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ein</a:t>
            </a:r>
            <a:r>
              <a:rPr lang="en-US" dirty="0">
                <a:latin typeface="Century Gothic" panose="020B0502020202020204" pitchFamily="34" charset="0"/>
              </a:rPr>
              <a:t> Bild von der Maus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an den </a:t>
            </a:r>
            <a:r>
              <a:rPr lang="en-US" dirty="0" err="1">
                <a:latin typeface="Century Gothic" panose="020B0502020202020204" pitchFamily="34" charset="0"/>
              </a:rPr>
              <a:t>Kühlschrank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93103-32E0-A042-9247-C47DB0D98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490169" y="1610492"/>
            <a:ext cx="2863631" cy="4330700"/>
          </a:xfrm>
        </p:spPr>
      </p:pic>
    </p:spTree>
    <p:extLst>
      <p:ext uri="{BB962C8B-B14F-4D97-AF65-F5344CB8AC3E}">
        <p14:creationId xmlns:p14="http://schemas.microsoft.com/office/powerpoint/2010/main" val="90323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</Words>
  <Application>Microsoft Macintosh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Custom Design</vt:lpstr>
      <vt:lpstr>1_Office Theme</vt:lpstr>
      <vt:lpstr>Wenn du einer Maus einen Keks gibst</vt:lpstr>
      <vt:lpstr>PowerPoint Presentation</vt:lpstr>
      <vt:lpstr>Gib der Maus ein Glas Milch  mit einem Strohhalm.</vt:lpstr>
      <vt:lpstr>Lies der Maus eine Geschichte vor.</vt:lpstr>
      <vt:lpstr>Die Maus schneidet ein Papier  mit der Schere.</vt:lpstr>
      <vt:lpstr>Die Maus schreibt DEINEN Namen  mit einem Pinsel.</vt:lpstr>
      <vt:lpstr>Häng ein Bild von der Maus  an den Kühlschrank.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Wenn du einer Maus einen Keks gibst</dc:title>
  <dc:creator>Kathrin Shechtman</dc:creator>
  <cp:lastModifiedBy>Kathrin Shechtman</cp:lastModifiedBy>
  <cp:revision>2</cp:revision>
  <dcterms:created xsi:type="dcterms:W3CDTF">2020-05-06T17:37:26Z</dcterms:created>
  <dcterms:modified xsi:type="dcterms:W3CDTF">2020-05-07T11:35:37Z</dcterms:modified>
</cp:coreProperties>
</file>